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media/audio2" ContentType="audio/x-wav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media/audio1" ContentType="audio/x-wav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B04F05-F5DC-4413-A573-1584BD0A33E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E76CDE-EA78-4CBF-8144-5C810A15D2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Z:\first%20slide%20pp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-cars.com/images/vette_img/1960_vette-scan_a.jpg" TargetMode="Externa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corvette.wav" TargetMode="External"/><Relationship Id="rId6" Type="http://schemas.openxmlformats.org/officeDocument/2006/relationships/image" Target="../media/image25.jpeg"/><Relationship Id="rId5" Type="http://schemas.openxmlformats.org/officeDocument/2006/relationships/hyperlink" Target="http://www.web-cars.com/images/vette_img/DSC_7955_a.jpg" TargetMode="Externa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xHjW67Sz14&amp;feature=related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second%20slide%20pp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popual.wav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L80v9uG3vk&amp;feature=related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corvair.wav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hVHfQneBV0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428%20cobra%20jet.wa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yHHzBdzc-s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road%20runner.wav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v3zwhy6h7k&amp;feature=related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Z:\batmobile.wav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erlin Sans FB Demi" pitchFamily="34" charset="0"/>
              </a:rPr>
              <a:t>Cars 1960’s</a:t>
            </a:r>
            <a:endParaRPr lang="en-US" sz="6600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Arial Rounded MT Bold" pitchFamily="34" charset="0"/>
              </a:rPr>
              <a:t>By: Jesse </a:t>
            </a:r>
            <a:r>
              <a:rPr lang="en-US" sz="2000" b="1" dirty="0" err="1" smtClean="0">
                <a:latin typeface="Arial Rounded MT Bold" pitchFamily="34" charset="0"/>
              </a:rPr>
              <a:t>Adsit</a:t>
            </a:r>
            <a:r>
              <a:rPr lang="en-US" sz="2000" b="1" dirty="0" smtClean="0">
                <a:latin typeface="Arial Rounded MT Bold" pitchFamily="34" charset="0"/>
              </a:rPr>
              <a:t>, Grant Butcher and Collin </a:t>
            </a:r>
            <a:r>
              <a:rPr lang="en-US" sz="2000" b="1" dirty="0" err="1" smtClean="0">
                <a:latin typeface="Arial Rounded MT Bold" pitchFamily="34" charset="0"/>
              </a:rPr>
              <a:t>Tydrich</a:t>
            </a:r>
            <a:endParaRPr lang="en-US" sz="2000" b="1" dirty="0">
              <a:latin typeface="Arial Rounded MT Bold" pitchFamily="34" charset="0"/>
            </a:endParaRPr>
          </a:p>
        </p:txBody>
      </p:sp>
      <p:pic>
        <p:nvPicPr>
          <p:cNvPr id="4" name="first slide pp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Corvette</a:t>
            </a:r>
            <a:endParaRPr lang="en-US" dirty="0"/>
          </a:p>
        </p:txBody>
      </p:sp>
      <p:pic>
        <p:nvPicPr>
          <p:cNvPr id="2050" name="Picture 2" descr="http://www.web-cars.com/images/vette_img/1960_vette-scan_a_s.jpg">
            <a:hlinkClick r:id="rId3" tooltip="1960 Corvett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572000"/>
            <a:ext cx="4762500" cy="1724025"/>
          </a:xfrm>
          <a:prstGeom prst="rect">
            <a:avLst/>
          </a:prstGeom>
          <a:noFill/>
        </p:spPr>
      </p:pic>
      <p:pic>
        <p:nvPicPr>
          <p:cNvPr id="2052" name="Picture 4" descr="1960 Corvette">
            <a:hlinkClick r:id="rId5" tooltip="1960 Corvett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09800"/>
            <a:ext cx="4105275" cy="2381250"/>
          </a:xfrm>
          <a:prstGeom prst="rect">
            <a:avLst/>
          </a:prstGeom>
          <a:noFill/>
        </p:spPr>
      </p:pic>
      <p:pic>
        <p:nvPicPr>
          <p:cNvPr id="6" name="corvette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09600" y="609600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0" y="2133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 Production = 10,261 </a:t>
            </a:r>
            <a:endParaRPr lang="en-US" b="1" dirty="0" smtClean="0"/>
          </a:p>
          <a:p>
            <a:r>
              <a:rPr lang="en-US" b="1" dirty="0" smtClean="0"/>
              <a:t>290 hp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1966-mustang.com/www.1966-mustang.com/images/1966-Mustang-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1040389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NASCAR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hlinkClick r:id="rId3"/>
            </a:endParaRPr>
          </a:p>
          <a:p>
            <a:pPr>
              <a:buNone/>
            </a:pPr>
            <a:endParaRPr lang="en-US" dirty="0">
              <a:hlinkClick r:id="rId3"/>
            </a:endParaRPr>
          </a:p>
          <a:p>
            <a:pPr>
              <a:buNone/>
            </a:pPr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http://www.youtube.com/watch?v=9xHjW67Sz14&amp;feature=related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http://static.howstuffworks.com/gif/1960-nascar-results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676400"/>
            <a:ext cx="5181600" cy="2992374"/>
          </a:xfrm>
          <a:prstGeom prst="rect">
            <a:avLst/>
          </a:prstGeom>
          <a:noFill/>
        </p:spPr>
      </p:pic>
      <p:pic>
        <p:nvPicPr>
          <p:cNvPr id="6" name="second slide pp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486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Cooper Black" pitchFamily="18" charset="0"/>
              </a:rPr>
              <a:t>Popular Cars in the 60’s</a:t>
            </a:r>
            <a:endParaRPr lang="en-US" sz="5400" dirty="0">
              <a:solidFill>
                <a:srgbClr val="C00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Chevrolet </a:t>
            </a:r>
            <a:r>
              <a:rPr lang="en-US" sz="2600" dirty="0" err="1" smtClean="0"/>
              <a:t>Camaro</a:t>
            </a:r>
            <a:endParaRPr lang="en-US" sz="2600" dirty="0" smtClean="0"/>
          </a:p>
          <a:p>
            <a:r>
              <a:rPr lang="en-US" sz="2600" dirty="0" smtClean="0"/>
              <a:t>Ford Mustang </a:t>
            </a:r>
          </a:p>
          <a:p>
            <a:r>
              <a:rPr lang="en-US" sz="2600" dirty="0" smtClean="0"/>
              <a:t>Pontiac GTO </a:t>
            </a:r>
          </a:p>
          <a:p>
            <a:r>
              <a:rPr lang="en-US" sz="2600" b="1" dirty="0" smtClean="0"/>
              <a:t>Chevrolet Corvette</a:t>
            </a:r>
          </a:p>
          <a:p>
            <a:r>
              <a:rPr lang="en-US" sz="2600" b="1" dirty="0" smtClean="0"/>
              <a:t>Chevrolet </a:t>
            </a:r>
            <a:r>
              <a:rPr lang="en-US" sz="2600" b="1" dirty="0" err="1" smtClean="0"/>
              <a:t>Corvair</a:t>
            </a:r>
            <a:endParaRPr lang="en-US" sz="2600" b="1" dirty="0" smtClean="0"/>
          </a:p>
          <a:p>
            <a:r>
              <a:rPr lang="en-US" sz="2600" b="1" dirty="0" smtClean="0"/>
              <a:t>Chevrolet </a:t>
            </a:r>
            <a:r>
              <a:rPr lang="en-US" sz="2600" b="1" dirty="0" err="1" smtClean="0"/>
              <a:t>Chevelle</a:t>
            </a:r>
            <a:endParaRPr lang="en-US" sz="2600" b="1" dirty="0" smtClean="0"/>
          </a:p>
          <a:p>
            <a:r>
              <a:rPr lang="en-US" sz="2600" b="1" dirty="0" smtClean="0"/>
              <a:t>Ford Thunderbird</a:t>
            </a:r>
          </a:p>
          <a:p>
            <a:r>
              <a:rPr lang="en-US" sz="2600" b="1" dirty="0" smtClean="0"/>
              <a:t>Plymouth Roadrunner</a:t>
            </a:r>
          </a:p>
          <a:p>
            <a:r>
              <a:rPr lang="en-US" sz="2600" b="1" dirty="0" smtClean="0"/>
              <a:t>Plymouth Barracuda</a:t>
            </a:r>
          </a:p>
          <a:p>
            <a:r>
              <a:rPr lang="en-US" sz="2600" b="1" dirty="0" smtClean="0"/>
              <a:t>Chrysler Imperial </a:t>
            </a:r>
            <a:endParaRPr lang="en-US" sz="2600" dirty="0" smtClean="0"/>
          </a:p>
        </p:txBody>
      </p:sp>
      <p:pic>
        <p:nvPicPr>
          <p:cNvPr id="1026" name="Picture 2" descr="1968 Cama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447800"/>
            <a:ext cx="2705100" cy="2028825"/>
          </a:xfrm>
          <a:prstGeom prst="rect">
            <a:avLst/>
          </a:prstGeom>
          <a:noFill/>
        </p:spPr>
      </p:pic>
      <p:pic>
        <p:nvPicPr>
          <p:cNvPr id="4" name="Picture 2" descr="1966 Mustang Automobi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505200"/>
            <a:ext cx="2686050" cy="1289305"/>
          </a:xfrm>
          <a:prstGeom prst="rect">
            <a:avLst/>
          </a:prstGeom>
          <a:noFill/>
        </p:spPr>
      </p:pic>
      <p:pic>
        <p:nvPicPr>
          <p:cNvPr id="1028" name="Picture 4" descr="1966 Chevrolet Chevel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1752600"/>
            <a:ext cx="1955800" cy="14668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91000" y="267866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Chevelle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29718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Camaro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44196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Mustang</a:t>
            </a:r>
            <a:endParaRPr lang="en-US" dirty="0"/>
          </a:p>
        </p:txBody>
      </p:sp>
      <p:pic>
        <p:nvPicPr>
          <p:cNvPr id="1030" name="Picture 6" descr="http://www.imperialclub.com/Yr/1965/SpottersGuide/65-Fink-4drcrow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953000"/>
            <a:ext cx="2528547" cy="1525218"/>
          </a:xfrm>
          <a:prstGeom prst="rect">
            <a:avLst/>
          </a:prstGeom>
          <a:noFill/>
        </p:spPr>
      </p:pic>
      <p:pic>
        <p:nvPicPr>
          <p:cNvPr id="1032" name="Picture 8" descr="http://www.cartype.com/pics/1629/small/chrysler-plymouth_road-runner_decal_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581400"/>
            <a:ext cx="1575955" cy="304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572000" y="6096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Imperial</a:t>
            </a:r>
            <a:endParaRPr lang="en-US" dirty="0"/>
          </a:p>
        </p:txBody>
      </p:sp>
      <p:pic>
        <p:nvPicPr>
          <p:cNvPr id="13" name="popua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228600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8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Autofit/>
          </a:bodyPr>
          <a:lstStyle/>
          <a:p>
            <a:r>
              <a:rPr lang="en-US" sz="1300" b="1" dirty="0" smtClean="0"/>
              <a:t>1962</a:t>
            </a:r>
          </a:p>
          <a:p>
            <a:r>
              <a:rPr lang="en-US" sz="1300" dirty="0" smtClean="0"/>
              <a:t>Cadillac and American Motors are first to offer the dual master cylinder as standard equipment. It provides braking on at least two wheels should a malfunction occur to one part of the brake system.</a:t>
            </a:r>
          </a:p>
          <a:p>
            <a:r>
              <a:rPr lang="en-US" sz="1300" dirty="0" smtClean="0"/>
              <a:t>New York first state to enact law requiring front seat belts in cars (to be effective 1965 model year). </a:t>
            </a:r>
          </a:p>
          <a:p>
            <a:r>
              <a:rPr lang="en-US" sz="1300" b="1" dirty="0" smtClean="0"/>
              <a:t>1964</a:t>
            </a:r>
          </a:p>
          <a:p>
            <a:r>
              <a:rPr lang="en-US" sz="1300" dirty="0" smtClean="0"/>
              <a:t>The four major U.S. auto manufacturers install two front-seat lap belts as standard equipment. </a:t>
            </a:r>
          </a:p>
          <a:p>
            <a:r>
              <a:rPr lang="en-US" sz="1300" b="1" dirty="0" smtClean="0"/>
              <a:t>1966</a:t>
            </a:r>
          </a:p>
          <a:p>
            <a:r>
              <a:rPr lang="en-US" sz="1300" dirty="0" smtClean="0"/>
              <a:t>The National Traffic and Motor Vehicle Safety Act authorized the federal government to set vehicle safety standards and provide for a national highway safety program. The first of many Federal Motor Vehicle Safety Standards (FMVSS) become effective in 1967.</a:t>
            </a:r>
          </a:p>
          <a:p>
            <a:r>
              <a:rPr lang="en-US" sz="1300" dirty="0" smtClean="0"/>
              <a:t>Volvo offers childproof rear door locks, rear window defroster, roll-over bar in roof.</a:t>
            </a:r>
          </a:p>
          <a:p>
            <a:r>
              <a:rPr lang="en-US" sz="1300" dirty="0" smtClean="0"/>
              <a:t>Ralph Nader publishes </a:t>
            </a:r>
            <a:r>
              <a:rPr lang="en-US" sz="1300" i="1" dirty="0" smtClean="0"/>
              <a:t>"Unsafe At Any Speed" </a:t>
            </a:r>
            <a:r>
              <a:rPr lang="en-US" sz="1300" dirty="0" smtClean="0"/>
              <a:t>. Book criticizes vehicle manufacturers for not showing greater responsibility towards safety. Starts consumer safety movement.</a:t>
            </a:r>
          </a:p>
          <a:p>
            <a:r>
              <a:rPr lang="en-US" sz="1300" b="1" dirty="0" smtClean="0"/>
              <a:t>1967</a:t>
            </a:r>
          </a:p>
          <a:p>
            <a:r>
              <a:rPr lang="en-US" sz="1300" dirty="0" smtClean="0"/>
              <a:t>Volvo offers three-point seat belts in rear outboard seats.</a:t>
            </a:r>
          </a:p>
          <a:p>
            <a:r>
              <a:rPr lang="en-US" sz="1300" dirty="0" smtClean="0"/>
              <a:t>Energy-absorbing steering column introduced by General Motors.</a:t>
            </a:r>
          </a:p>
          <a:p>
            <a:r>
              <a:rPr lang="en-US" sz="1300" b="1" dirty="0" smtClean="0"/>
              <a:t>1968</a:t>
            </a:r>
          </a:p>
          <a:p>
            <a:r>
              <a:rPr lang="en-US" sz="1300" dirty="0" smtClean="0"/>
              <a:t>Volvo vehicles equipped with head restraints.</a:t>
            </a:r>
          </a:p>
          <a:p>
            <a:r>
              <a:rPr lang="en-US" sz="1300" dirty="0" smtClean="0"/>
              <a:t>Federal law requires front seat belts for all passenger cars.</a:t>
            </a:r>
          </a:p>
          <a:p>
            <a:r>
              <a:rPr lang="en-US" sz="1300" dirty="0" smtClean="0"/>
              <a:t>Federal law also establishes various crashworthiness standards to protect vehicle occupants.</a:t>
            </a:r>
          </a:p>
          <a:p>
            <a:r>
              <a:rPr lang="en-US" sz="1300" b="1" dirty="0" smtClean="0"/>
              <a:t>1969</a:t>
            </a:r>
          </a:p>
          <a:p>
            <a:r>
              <a:rPr lang="en-US" sz="1300" dirty="0" smtClean="0"/>
              <a:t>Head restraints required in U.S.</a:t>
            </a:r>
          </a:p>
        </p:txBody>
      </p:sp>
      <p:pic>
        <p:nvPicPr>
          <p:cNvPr id="4" name="safety improvements.wav">
            <a:hlinkClick r:id="" action="ppaction://media"/>
          </p:cNvPr>
          <p:cNvPicPr>
            <a:picLocks noRot="1" noChangeAspect="1"/>
          </p:cNvPicPr>
          <p:nvPr>
            <a:wavAudioFile r:embed="rId1" name="safety improvements.wav"/>
          </p:nvPr>
        </p:nvPicPr>
        <p:blipFill>
          <a:blip r:embed="rId3" cstate="print"/>
          <a:stretch>
            <a:fillRect/>
          </a:stretch>
        </p:blipFill>
        <p:spPr>
          <a:xfrm>
            <a:off x="8534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Corvair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>
                <a:hlinkClick r:id="rId3"/>
              </a:rPr>
              <a:t>YouTube</a:t>
            </a:r>
            <a:r>
              <a:rPr lang="fr-FR" dirty="0" smtClean="0">
                <a:hlinkClick r:id="rId3"/>
              </a:rPr>
              <a:t> - Commercial 1965 Chevrolet </a:t>
            </a:r>
            <a:r>
              <a:rPr lang="fr-FR" dirty="0" err="1" smtClean="0">
                <a:hlinkClick r:id="rId3"/>
              </a:rPr>
              <a:t>Corvair</a:t>
            </a:r>
            <a:endParaRPr lang="fr-FR" dirty="0" smtClean="0"/>
          </a:p>
          <a:p>
            <a:endParaRPr lang="en-US" dirty="0"/>
          </a:p>
        </p:txBody>
      </p:sp>
      <p:pic>
        <p:nvPicPr>
          <p:cNvPr id="1026" name="Picture 2" descr="http://www.automotivetraveler.com/images/stories/blogs/richt/2009/090905-01-1965_Chevrolet_Corvair_Corsa_owned_by_Rich_Truesdell_side_profile_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133600"/>
            <a:ext cx="6781800" cy="4317175"/>
          </a:xfrm>
          <a:prstGeom prst="rect">
            <a:avLst/>
          </a:prstGeom>
          <a:noFill/>
        </p:spPr>
      </p:pic>
      <p:pic>
        <p:nvPicPr>
          <p:cNvPr id="5" name="corvai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86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Mustang 428 Cobra Jet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YouTube - Ford Mustang 428 Cobra Jet commercial '69</a:t>
            </a:r>
            <a:endParaRPr lang="en-US" dirty="0"/>
          </a:p>
        </p:txBody>
      </p:sp>
      <p:pic>
        <p:nvPicPr>
          <p:cNvPr id="1026" name="Picture 2" descr="Ford Mustang 428 Cobra Jet wallpaper # 01 of 01, Front Angle, MY 1968, 800x6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514600"/>
            <a:ext cx="5486400" cy="4114800"/>
          </a:xfrm>
          <a:prstGeom prst="rect">
            <a:avLst/>
          </a:prstGeom>
          <a:noFill/>
        </p:spPr>
      </p:pic>
      <p:pic>
        <p:nvPicPr>
          <p:cNvPr id="5" name="428 cobra je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582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Runner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YouTube - Plymouth Road Runner Commercial 1968</a:t>
            </a:r>
            <a:endParaRPr lang="en-US" dirty="0"/>
          </a:p>
        </p:txBody>
      </p:sp>
      <p:pic>
        <p:nvPicPr>
          <p:cNvPr id="19458" name="Picture 2" descr="http://www.carbodydesign.com/archive/2009/06/24-plymouth-road-runner-concept/Plymouth-Road-Runner-l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133600"/>
            <a:ext cx="6096000" cy="4572000"/>
          </a:xfrm>
          <a:prstGeom prst="rect">
            <a:avLst/>
          </a:prstGeom>
          <a:noFill/>
        </p:spPr>
      </p:pic>
      <p:pic>
        <p:nvPicPr>
          <p:cNvPr id="5" name="road runne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57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Camaro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YouTube - TV Ad Series 1969 </a:t>
            </a:r>
            <a:r>
              <a:rPr lang="en-US" dirty="0" err="1" smtClean="0">
                <a:hlinkClick r:id="rId3"/>
              </a:rPr>
              <a:t>Camaro</a:t>
            </a:r>
            <a:r>
              <a:rPr lang="en-US" dirty="0" smtClean="0">
                <a:hlinkClick r:id="rId3"/>
              </a:rPr>
              <a:t> RS</a:t>
            </a:r>
            <a:endParaRPr lang="en-US" dirty="0"/>
          </a:p>
        </p:txBody>
      </p:sp>
      <p:pic>
        <p:nvPicPr>
          <p:cNvPr id="20482" name="Picture 2" descr="http://www.collectormotors.com/carsoldpix/1969Camaro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438400"/>
            <a:ext cx="7610475" cy="3771901"/>
          </a:xfrm>
          <a:prstGeom prst="rect">
            <a:avLst/>
          </a:prstGeom>
          <a:noFill/>
        </p:spPr>
      </p:pic>
      <p:pic>
        <p:nvPicPr>
          <p:cNvPr id="7" name="camarocamss.wav">
            <a:hlinkClick r:id="" action="ppaction://media"/>
          </p:cNvPr>
          <p:cNvPicPr>
            <a:picLocks noRot="1" noChangeAspect="1"/>
          </p:cNvPicPr>
          <p:nvPr>
            <a:wavAudioFile r:embed="rId1" name="camarocamss.wav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Batmobile</a:t>
            </a:r>
            <a:endParaRPr lang="en-US" dirty="0"/>
          </a:p>
        </p:txBody>
      </p:sp>
      <p:pic>
        <p:nvPicPr>
          <p:cNvPr id="3076" name="Picture 4" descr="http://fusedfilm.com/wp-content/uploads/2008/07/66bm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14800"/>
            <a:ext cx="3525664" cy="2222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http://www.1966batmobile.com/sideclea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724400"/>
            <a:ext cx="4448175" cy="1200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28600" y="1752600"/>
            <a:ext cx="3962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000" dirty="0" smtClean="0"/>
              <a:t>Cost $250,000 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 smtClean="0"/>
              <a:t>Engine 390ci v8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 smtClean="0"/>
              <a:t>Original car used</a:t>
            </a:r>
          </a:p>
          <a:p>
            <a:pPr algn="ctr"/>
            <a:r>
              <a:rPr lang="en-US" sz="2000" dirty="0" smtClean="0"/>
              <a:t> Lincoln </a:t>
            </a:r>
            <a:r>
              <a:rPr lang="en-US" sz="2000" dirty="0" err="1" smtClean="0"/>
              <a:t>Futura</a:t>
            </a:r>
            <a:endParaRPr lang="en-US" sz="2000" dirty="0" smtClean="0"/>
          </a:p>
          <a:p>
            <a:pPr algn="ctr">
              <a:buFont typeface="Arial" pitchFamily="34" charset="0"/>
              <a:buChar char="•"/>
            </a:pPr>
            <a:r>
              <a:rPr lang="en-US" sz="2000" dirty="0" smtClean="0"/>
              <a:t>Took 3 weeks to complete</a:t>
            </a:r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80" name="Picture 8" descr="http://www.1966batmobile.com/rear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1524000"/>
            <a:ext cx="4011343" cy="2590800"/>
          </a:xfrm>
          <a:prstGeom prst="rect">
            <a:avLst/>
          </a:prstGeom>
          <a:noFill/>
        </p:spPr>
      </p:pic>
      <p:pic>
        <p:nvPicPr>
          <p:cNvPr id="8" name="batmobil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3058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303</TotalTime>
  <Words>332</Words>
  <Application>Microsoft Office PowerPoint</Application>
  <PresentationFormat>On-screen Show (4:3)</PresentationFormat>
  <Paragraphs>63</Paragraphs>
  <Slides>11</Slides>
  <Notes>0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Cars 1960’s</vt:lpstr>
      <vt:lpstr>NASCAR</vt:lpstr>
      <vt:lpstr>Popular Cars in the 60’s</vt:lpstr>
      <vt:lpstr>Safety Improvements</vt:lpstr>
      <vt:lpstr>Corvair</vt:lpstr>
      <vt:lpstr>Mustang 428 Cobra Jet</vt:lpstr>
      <vt:lpstr>Road Runner</vt:lpstr>
      <vt:lpstr>Camaro</vt:lpstr>
      <vt:lpstr>Batmobile</vt:lpstr>
      <vt:lpstr>Corvette</vt:lpstr>
      <vt:lpstr>The End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Cars 1960’s</dc:title>
  <dc:creator>asdfg</dc:creator>
  <cp:lastModifiedBy>asdfg</cp:lastModifiedBy>
  <cp:revision>39</cp:revision>
  <dcterms:created xsi:type="dcterms:W3CDTF">2010-05-13T14:41:58Z</dcterms:created>
  <dcterms:modified xsi:type="dcterms:W3CDTF">2010-05-21T16:29:12Z</dcterms:modified>
</cp:coreProperties>
</file>